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hOMNGC7WTlZ5UgRb0fBWcwwrgp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Uso dos verbos</a:t>
            </a:r>
            <a:b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play, do, go + esportes em inglês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Regra 1: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usado para falar de esportes coletivos que usam bola, discos, peças ou algum outro objeto essencial para prática.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Peter plays soccer with Paul.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Peter joga futebol com Paul.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play handball with them.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Vamos jogar handebol com eles.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Regra 2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usado para esportes que têm nomes no gerúndio, ou seja, que terminam em -ing.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 loves to go running.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 adora correr.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you want to go fencing?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Você quer praticar esgrima?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71884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pt-BR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Regra 3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usado para esportes individuais que não utilizam bola, disco ou outro objeto essencial.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year, I’ll do athletics.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Ano que vem vou praticar atletismo.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Liz does karate twice a week.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 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–"/>
            </a:pPr>
            <a:r>
              <a:rPr lang="pt-B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Liz pratica caratê duas vezes por semana.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2020-05-05T17:14:17Z</dcterms:created>
  <dc:creator>Cliente</dc:creator>
</cp:coreProperties>
</file>