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0" roundtripDataSignature="AMtx7mhOMNGC7WTlZ5UgRb0fBWcwwrgpQ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0" Type="http://customschemas.google.com/relationships/presentationmetadata" Target="metadata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8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9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10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0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pt-BR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Uso dos verbos</a:t>
            </a:r>
            <a:br>
              <a:rPr lang="pt-BR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play, do, go + esportes em inglês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pt-BR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Regra 1: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PLAY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usado para falar de esportes coletivos que usam bola, discos, peças ou algum outro objeto essencial para prática.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i="1"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Peter plays soccer with Paul.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- 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Char char="–"/>
            </a:pPr>
            <a:r>
              <a:rPr lang="pt-B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Peter joga futebol com Paul.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i="1"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Let’s play handball with them.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- 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Char char="–"/>
            </a:pPr>
            <a:r>
              <a:rPr lang="pt-B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Vamos jogar handebol com eles.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pt-BR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Regra 2</a:t>
            </a:r>
            <a:endParaRPr/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usado para esportes que têm nomes no gerúndio, ou seja, que terminam em -ing.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i="1"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Chris loves to go running.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- 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Char char="–"/>
            </a:pPr>
            <a:r>
              <a:rPr lang="pt-B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Chris adora correr.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i="1"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you want to go fencing?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- 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Char char="–"/>
            </a:pPr>
            <a:r>
              <a:rPr lang="pt-B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Você quer praticar esgrima?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chemeClr val="accent3"/>
          </a:solidFill>
          <a:ln cap="flat" cmpd="sng" w="25400">
            <a:solidFill>
              <a:srgbClr val="71884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</a:pPr>
            <a:r>
              <a:rPr lang="pt-BR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Regra 3</a:t>
            </a:r>
            <a:endParaRPr/>
          </a:p>
        </p:txBody>
      </p:sp>
      <p:sp>
        <p:nvSpPr>
          <p:cNvPr id="103" name="Google Shape;103;p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solidFill>
            <a:schemeClr val="lt1"/>
          </a:solidFill>
          <a:ln cap="flat" cmpd="sng" w="25400">
            <a:solidFill>
              <a:schemeClr val="accent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i="1"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usado para esportes individuais que não utilizam bola, disco ou outro objeto essencial.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i="1"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Next year, I’ll do athletics.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- 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Char char="–"/>
            </a:pPr>
            <a:r>
              <a:rPr lang="pt-B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Ano que vem vou praticar atletismo.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i="1"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Liz does karate twice a week.</a:t>
            </a:r>
            <a:r>
              <a:rPr lang="pt-BR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- 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rgbClr val="FF0000"/>
              </a:buClr>
              <a:buSzPts val="2800"/>
              <a:buChar char="–"/>
            </a:pPr>
            <a:r>
              <a:rPr lang="pt-BR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Liz pratica caratê duas vezes por semana.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2020-05-05T17:14:17Z</dcterms:created>
  <dc:creator>Cliente</dc:creator>
</cp:coreProperties>
</file>