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is4WO+pzlWr4Ld3o3mI6uQr0Xd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d1ebb551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d1ebb55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studaringlesonline.com.br/aulas/dias-da-semana-em-ingles/" TargetMode="External"/><Relationship Id="rId4" Type="http://schemas.openxmlformats.org/officeDocument/2006/relationships/hyperlink" Target="https://pt-static.z-dn.net/files/d7f/527785a772a07fa68bd1cf116e0d425a.jpg" TargetMode="External"/><Relationship Id="rId5" Type="http://schemas.openxmlformats.org/officeDocument/2006/relationships/hyperlink" Target="https://th.bing.com/th/id/OIP.AF23LYO4Y6zKAhcZRP7xdAAAAA?w=299&amp;h=180&amp;c=7&amp;r=0&amp;o=5&amp;pid=1.7" TargetMode="External"/><Relationship Id="rId6" Type="http://schemas.openxmlformats.org/officeDocument/2006/relationships/hyperlink" Target="https://th.bing.com/th/id/OIP.uW76dadUtUaFx-LCBYy1CAHaNK?w=115&amp;h=180&amp;c=7&amp;r=0&amp;o=5&amp;pid=1.7" TargetMode="External"/><Relationship Id="rId7" Type="http://schemas.openxmlformats.org/officeDocument/2006/relationships/hyperlink" Target="https://www.mosalingua.com/pt/files/2018/07/PT-dias-da-semana-em-ingles-1024x5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23607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>
                <a:solidFill>
                  <a:schemeClr val="lt1"/>
                </a:solidFill>
              </a:rPr>
              <a:t>Preposições que usamos com d</a:t>
            </a: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ias da semana, meses do ano e estações em inglês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Days of the week</a:t>
            </a:r>
            <a:endParaRPr/>
          </a:p>
        </p:txBody>
      </p:sp>
      <p:pic>
        <p:nvPicPr>
          <p:cNvPr descr="Dias da Semana em Ingles- Aprenda em 3 Passos Simples!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16718"/>
          <a:stretch/>
        </p:blipFill>
        <p:spPr>
          <a:xfrm>
            <a:off x="251520" y="1340768"/>
            <a:ext cx="8685953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40832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Seasons of the year</a:t>
            </a:r>
            <a:endParaRPr/>
          </a:p>
        </p:txBody>
      </p:sp>
      <p:pic>
        <p:nvPicPr>
          <p:cNvPr descr="4 Estações/temporadas do ano em inglês: Pronúncia escrita, áudio ..."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772815"/>
            <a:ext cx="8674464" cy="5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Preposições</a:t>
            </a:r>
            <a:endParaRPr/>
          </a:p>
        </p:txBody>
      </p:sp>
      <p:pic>
        <p:nvPicPr>
          <p:cNvPr descr="Como usar as preposições de tempo em inglês. Clique para ver mais ..." id="107" name="Google Shape;10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3228" l="0" r="0" t="15484"/>
          <a:stretch/>
        </p:blipFill>
        <p:spPr>
          <a:xfrm>
            <a:off x="467544" y="1916831"/>
            <a:ext cx="8185906" cy="455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Preposições</a:t>
            </a:r>
            <a:endParaRPr/>
          </a:p>
        </p:txBody>
      </p:sp>
      <p:pic>
        <p:nvPicPr>
          <p:cNvPr descr="Como usar as preposições de tempo em inglês. Clique para ver mais ..." id="113" name="Google Shape;11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050" l="0" r="0" t="47287"/>
          <a:stretch/>
        </p:blipFill>
        <p:spPr>
          <a:xfrm>
            <a:off x="467543" y="2132856"/>
            <a:ext cx="8233487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Preposições</a:t>
            </a:r>
            <a:endParaRPr/>
          </a:p>
        </p:txBody>
      </p:sp>
      <p:pic>
        <p:nvPicPr>
          <p:cNvPr descr="Como usar as preposições de tempo em inglês. Clique para ver mais ..." id="119" name="Google Shape;11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774" l="0" r="0" t="68461"/>
          <a:stretch/>
        </p:blipFill>
        <p:spPr>
          <a:xfrm>
            <a:off x="395536" y="2924944"/>
            <a:ext cx="8355219" cy="219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Falando de um evento semanal</a:t>
            </a:r>
            <a:endParaRPr/>
          </a:p>
        </p:txBody>
      </p:sp>
      <p:sp>
        <p:nvSpPr>
          <p:cNvPr id="125" name="Google Shape;125;p8"/>
          <p:cNvSpPr txBox="1"/>
          <p:nvPr>
            <p:ph idx="1" type="body"/>
          </p:nvPr>
        </p:nvSpPr>
        <p:spPr>
          <a:xfrm>
            <a:off x="467544" y="5589240"/>
            <a:ext cx="8229600" cy="8969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Lembrando que </a:t>
            </a:r>
            <a:r>
              <a:rPr b="1" lang="pt-B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evening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significa fim de tarde, ou seja, quando o sol está se ponto até escurecer.</a:t>
            </a:r>
            <a:endParaRPr/>
          </a:p>
        </p:txBody>
      </p:sp>
      <p:pic>
        <p:nvPicPr>
          <p:cNvPr descr="▷ Dias da semana em inglês: com escrita e pronúncia" id="126" name="Google Shape;126;p8"/>
          <p:cNvPicPr preferRelativeResize="0"/>
          <p:nvPr/>
        </p:nvPicPr>
        <p:blipFill rotWithShape="1">
          <a:blip r:embed="rId3">
            <a:alphaModFix/>
          </a:blip>
          <a:srcRect b="10750" l="0" r="-30" t="29031"/>
          <a:stretch/>
        </p:blipFill>
        <p:spPr>
          <a:xfrm>
            <a:off x="0" y="1988840"/>
            <a:ext cx="9144000" cy="309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1ebb5511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</a:t>
            </a:r>
            <a:endParaRPr/>
          </a:p>
        </p:txBody>
      </p:sp>
      <p:sp>
        <p:nvSpPr>
          <p:cNvPr id="132" name="Google Shape;132;g22d1ebb5511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pt-B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https://www.estudaringlesonline.com.br/aulas/dias-da-semana-em-ingles/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https://pt-static.z-dn.net/files/d7f/527785a772a07fa68bd1cf116e0d425a.jpg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https://th.bing.com/th/id/OIP.AF23LYO4Y6zKAhcZRP7xdAAAAA?w=299&amp;h=180&amp;c=7&amp;r=0&amp;o=5&amp;pid=1.7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https://th.bing.com/th/id/OIP.uW76dadUtUaFx-LCBYy1CAHaNK?w=115&amp;h=180&amp;c=7&amp;r=0&amp;o=5&amp;pid=1.7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https://www.mosalingua.com/pt/files/2018/07/PT-dias-da-semana-em-ingles-1024x576.jpg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2020-04-15T21:18:09Z</dcterms:created>
  <dc:creator>Cliente</dc:creator>
</cp:coreProperties>
</file>