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6" r:id="rId2"/>
    <p:sldId id="398" r:id="rId3"/>
    <p:sldId id="289" r:id="rId4"/>
    <p:sldId id="257" r:id="rId5"/>
    <p:sldId id="391" r:id="rId6"/>
    <p:sldId id="399" r:id="rId7"/>
    <p:sldId id="397" r:id="rId8"/>
    <p:sldId id="393" r:id="rId9"/>
    <p:sldId id="401" r:id="rId10"/>
    <p:sldId id="395" r:id="rId11"/>
    <p:sldId id="315" r:id="rId12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0000CC"/>
    <a:srgbClr val="3333CC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1395" autoAdjust="0"/>
  </p:normalViewPr>
  <p:slideViewPr>
    <p:cSldViewPr>
      <p:cViewPr varScale="1">
        <p:scale>
          <a:sx n="114" d="100"/>
          <a:sy n="114" d="100"/>
        </p:scale>
        <p:origin x="139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1BEBD-A7E1-43F1-9247-B95577423890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DFC35-EFD9-4FB2-BD7E-3D877E8F81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394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82D33-149D-4FFF-BA6B-722D8010B8B9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FBEA6-624E-4FA3-A772-02AD4DDAF0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107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01-6124-476F-AB75-6AF370406FE2}" type="datetime1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59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1DA5-B7F4-4F05-89D3-C1110A621F85}" type="datetime1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69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864D-3B3F-4B15-8EBB-D8E4463D3CA1}" type="datetime1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33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591C-85FF-456A-9BA5-B7830F5E55EF}" type="datetime1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26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2696-A735-4699-BC1C-D5562AA525A6}" type="datetime1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30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54F7-D33D-4B14-8488-07F601A13710}" type="datetime1">
              <a:rPr lang="pt-BR" smtClean="0"/>
              <a:t>08/11/2022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15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2682-D3E1-48FD-B41E-80B9B2155729}" type="datetime1">
              <a:rPr lang="pt-BR" smtClean="0"/>
              <a:t>08/11/2022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63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10EF-DC73-4ACA-8314-96384CD22A6B}" type="datetime1">
              <a:rPr lang="pt-BR" smtClean="0"/>
              <a:t>08/11/2022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50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47A1-E12C-4681-A4F0-E731173EAC2D}" type="datetime1">
              <a:rPr lang="pt-BR" smtClean="0"/>
              <a:t>08/11/2022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77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4109-8013-4E77-BF4B-C23954264A0B}" type="datetime1">
              <a:rPr lang="pt-BR" smtClean="0"/>
              <a:t>08/11/2022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01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FB6C-EA57-4D22-9D2D-81DB86407F6D}" type="datetime1">
              <a:rPr lang="pt-BR" smtClean="0"/>
              <a:t>08/11/2022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95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BF5ED-C723-4963-A868-530443259326}" type="datetime1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B96F-C9EA-4579-97E3-1EA77BCEE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61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fnde/pt-br/acesso-a-informacao/acoes-e-programas/programas/programas-do-livr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nld.nees.ufal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br/fnde/pt-br/acesso-a-informacao/acoes-e-programas/programas/programas-do-livro/pnld/escolha-pnld-2021-2013objeto-5-obras-literaria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nld.nees.ufal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nld.nees.ufal.br/pnld_2021_literario_ensino_medio/inici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 rot="19700484">
            <a:off x="-637120" y="1870535"/>
            <a:ext cx="8347643" cy="1998839"/>
          </a:xfrm>
        </p:spPr>
        <p:txBody>
          <a:bodyPr>
            <a:normAutofit fontScale="90000"/>
          </a:bodyPr>
          <a:lstStyle/>
          <a:p>
            <a:r>
              <a:rPr lang="pt-BR" sz="4000" dirty="0">
                <a:solidFill>
                  <a:schemeClr val="bg1"/>
                </a:solidFill>
                <a:latin typeface="American Typewriter" panose="02090604020004020304" pitchFamily="18" charset="77"/>
              </a:rPr>
              <a:t>GUIA DIGITAL DO PNLD 2021 LITERÁRIO</a:t>
            </a:r>
            <a:br>
              <a:rPr lang="pt-BR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r>
              <a:rPr lang="pt-BR" sz="2900" dirty="0">
                <a:solidFill>
                  <a:schemeClr val="bg1"/>
                </a:solidFill>
                <a:latin typeface="American Typewriter" panose="02090604020004020304" pitchFamily="18" charset="77"/>
              </a:rPr>
              <a:t>OBJETO 5</a:t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10</a:t>
            </a:fld>
            <a:endParaRPr lang="pt-BR"/>
          </a:p>
        </p:txBody>
      </p:sp>
      <p:cxnSp>
        <p:nvCxnSpPr>
          <p:cNvPr id="14" name="Conector de Seta Reta 13"/>
          <p:cNvCxnSpPr/>
          <p:nvPr/>
        </p:nvCxnSpPr>
        <p:spPr>
          <a:xfrm flipV="1">
            <a:off x="1259632" y="2492896"/>
            <a:ext cx="720080" cy="44566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6885384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467544" y="620688"/>
            <a:ext cx="821925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Ao clicar em </a:t>
            </a:r>
            <a:r>
              <a:rPr lang="pt-B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‘’ACESSE A OBRA”, 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usuário será encaminhado a uma página que solicitará a chave de acesso da escola;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Feito isso, será então possível acessar o conteúdo na íntegra do volume que se deseja conhecer.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229910"/>
            <a:ext cx="8148140" cy="1127082"/>
          </a:xfrm>
          <a:prstGeom prst="rect">
            <a:avLst/>
          </a:prstGeom>
        </p:spPr>
      </p:pic>
      <p:cxnSp>
        <p:nvCxnSpPr>
          <p:cNvPr id="10" name="Conector de seta reta 5"/>
          <p:cNvCxnSpPr>
            <a:cxnSpLocks/>
          </p:cNvCxnSpPr>
          <p:nvPr/>
        </p:nvCxnSpPr>
        <p:spPr>
          <a:xfrm>
            <a:off x="2123728" y="2636912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70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  <a:t>Importante!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>
              <a:latin typeface="+mj-lt"/>
            </a:endParaRPr>
          </a:p>
          <a:p>
            <a:pPr algn="just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Os comunicados sobre a escolha serão encaminhados para o e-mail cadastrado no PDDE Interativo/SIMEC. Por isso é tão importante mantê-lo atualizado. </a:t>
            </a:r>
          </a:p>
          <a:p>
            <a:pPr algn="just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Informações sobre o Programa do Livro e do Material Didático estão disponíveis em </a:t>
            </a:r>
            <a:r>
              <a:rPr lang="pt-BR" sz="2400" u="sng" dirty="0">
                <a:hlinkClick r:id="rId3"/>
              </a:rPr>
              <a:t>https://www.gov.br/fnde/pt-br/acesso-a-informacao/acoes-e-programas/programas/programas-do-livro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pt-BR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Boa escolha!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79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6318"/>
            <a:ext cx="8229600" cy="108012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  <a:t>Importância do Guia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5516" y="1412776"/>
            <a:ext cx="8712968" cy="4713387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Guia do PNLD é o documento oficial que orienta a escolha das obras pelas escolas brasileiras. Nele estão as resenhas das obras, orientações sobre o registro da escolha e informações sobre o acesso ao sistema de registro;</a:t>
            </a:r>
            <a:endParaRPr lang="pt-BR" sz="2400" dirty="0"/>
          </a:p>
          <a:p>
            <a:pPr algn="just"/>
            <a:r>
              <a:rPr lang="pt-BR" sz="2400" dirty="0"/>
              <a:t>Durante a etapa de escolha, cabe ao conjunto de professores definir as obras que serão utilizadas em suas escolas nos próximos anos; </a:t>
            </a:r>
          </a:p>
          <a:p>
            <a:pPr algn="just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Antes de registrar a escolha, é fundamental que os professores analisem o conteúdo das obras disponibilizado na íntegra no Guia. O objetivo é permitir que professores possam escolher materiais que realmente atendam aos objetivos de ensino traçados pela sua escola.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450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6" y="0"/>
            <a:ext cx="8971247" cy="6858000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  <a:t>Acessando </a:t>
            </a:r>
            <a:br>
              <a:rPr lang="pt-BR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</a:br>
            <a:r>
              <a:rPr lang="pt-BR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  <a:t>o Guia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22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529"/>
            <a:ext cx="8229600" cy="108012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  <a:t>Acessando o Guia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5516" y="1182589"/>
            <a:ext cx="8712968" cy="4713387"/>
          </a:xfrm>
        </p:spPr>
        <p:txBody>
          <a:bodyPr>
            <a:noAutofit/>
          </a:bodyPr>
          <a:lstStyle/>
          <a:p>
            <a:pPr algn="just"/>
            <a:endParaRPr lang="pt-BR" sz="2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Antes de registrar a escolha das obras literárias, é necessário acessar o Guia do PNLD, onde é possível conhecer as obras disponíveis, inclusive seu conteúdo na íntegra;</a:t>
            </a:r>
          </a:p>
          <a:p>
            <a:pPr algn="just"/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Guia pode ser consultado no link </a:t>
            </a:r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https://pnld.nees.ufal.br/</a:t>
            </a:r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algn="just"/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 acessar as obras na íntegra, porém, é preciso obter uma chave de acesso, que se encontra no sistema onde será realizado o registro da escolha, PNLD Interativo/SIMEC, na aba “Escolha” no módulo “Livro”; o passo a passo sobre o acesso ao PNLD Interativo/SIMEC pode ser consultado em “Passo a Passo da Escolha do PNLD 2021 - Obras Literárias - Objeto 5” no Portal do FNDE: </a:t>
            </a:r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https://www.gov.br/fnde/pt-br/acesso-a-informacao/acoes-e-programas/programas/programas-do-livro/pnld/escolha-pnld-2021-2013objeto-5-obras-literárias</a:t>
            </a:r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algn="just"/>
            <a:r>
              <a:rPr lang="pt-B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O(A) gestor(a) da escola deve acessar o sistema e compartilhar a chave de acesso com os professores.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864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6" y="0"/>
            <a:ext cx="8971247" cy="6858000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685799" y="2470772"/>
            <a:ext cx="7772400" cy="1470025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  <a:t>Chave de Acesso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13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0872" y="992281"/>
            <a:ext cx="8229600" cy="5389047"/>
          </a:xfrm>
        </p:spPr>
        <p:txBody>
          <a:bodyPr>
            <a:normAutofit/>
          </a:bodyPr>
          <a:lstStyle/>
          <a:p>
            <a:pPr lvl="0"/>
            <a:endParaRPr lang="pt-BR" sz="2400" dirty="0"/>
          </a:p>
          <a:p>
            <a:pPr lvl="0"/>
            <a:endParaRPr lang="pt-BR" sz="2400" dirty="0"/>
          </a:p>
          <a:p>
            <a:pPr lvl="0"/>
            <a:endParaRPr lang="pt-BR" sz="2400" dirty="0"/>
          </a:p>
          <a:p>
            <a:pPr lvl="0"/>
            <a:endParaRPr lang="pt-BR" sz="2400" dirty="0"/>
          </a:p>
          <a:p>
            <a:pPr lvl="0"/>
            <a:endParaRPr lang="pt-BR" sz="2400" dirty="0"/>
          </a:p>
          <a:p>
            <a:pPr marL="0" lvl="0" indent="0">
              <a:buNone/>
            </a:pPr>
            <a:endParaRPr lang="pt-BR" sz="2400" dirty="0"/>
          </a:p>
          <a:p>
            <a:pPr marL="0" lvl="0" indent="0">
              <a:buNone/>
            </a:pPr>
            <a:endParaRPr lang="pt-BR" sz="2400" dirty="0"/>
          </a:p>
          <a:p>
            <a:pPr lvl="0"/>
            <a:endParaRPr lang="pt-BR" sz="2400" dirty="0"/>
          </a:p>
          <a:p>
            <a:pPr lvl="0"/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6</a:t>
            </a:fld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331640" y="715343"/>
            <a:ext cx="61746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  <a:ea typeface="+mj-ea"/>
                <a:cs typeface="+mj-cs"/>
              </a:rPr>
              <a:t>Chave de acesso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3973853-F7DE-131B-4DD8-4C9B803CB7CE}"/>
              </a:ext>
            </a:extLst>
          </p:cNvPr>
          <p:cNvSpPr/>
          <p:nvPr/>
        </p:nvSpPr>
        <p:spPr>
          <a:xfrm>
            <a:off x="267344" y="1337798"/>
            <a:ext cx="841945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 poder visualizar as obras na íntegra constantes do Guia, é necessário antes acessar o PDDE Interativo/SIMEC; nesse sistema, o(a) gestor(a) terá então acesso à chave de acesso, no módulo “Escolha” da Aba “Livro”: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 o código de acesso, clique no ícone            (indicado acima), e </a:t>
            </a:r>
            <a:r>
              <a:rPr lang="pt-B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escola será redirecionada para o Guia em </a:t>
            </a:r>
            <a:r>
              <a:rPr lang="pt-BR" sz="1800" dirty="0">
                <a:hlinkClick r:id="rId3"/>
              </a:rPr>
              <a:t>https://pnld.nees.ufal.br/</a:t>
            </a:r>
            <a:r>
              <a:rPr lang="pt-B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34F552A-73F5-3478-AADC-EBD7D5794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2786059"/>
            <a:ext cx="8378808" cy="1285882"/>
          </a:xfrm>
          <a:prstGeom prst="rect">
            <a:avLst/>
          </a:prstGeom>
        </p:spPr>
      </p:pic>
      <p:cxnSp>
        <p:nvCxnSpPr>
          <p:cNvPr id="9" name="Conector de seta reta 5">
            <a:extLst>
              <a:ext uri="{FF2B5EF4-FFF2-40B4-BE49-F238E27FC236}">
                <a16:creationId xmlns:a16="http://schemas.microsoft.com/office/drawing/2014/main" id="{382FD3D8-AC9D-F360-322A-584BA78EB6B8}"/>
              </a:ext>
            </a:extLst>
          </p:cNvPr>
          <p:cNvCxnSpPr/>
          <p:nvPr/>
        </p:nvCxnSpPr>
        <p:spPr>
          <a:xfrm flipH="1">
            <a:off x="4198296" y="3501008"/>
            <a:ext cx="11786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5">
            <a:extLst>
              <a:ext uri="{FF2B5EF4-FFF2-40B4-BE49-F238E27FC236}">
                <a16:creationId xmlns:a16="http://schemas.microsoft.com/office/drawing/2014/main" id="{1E038867-7CF3-7277-2AD4-766EB483952B}"/>
              </a:ext>
            </a:extLst>
          </p:cNvPr>
          <p:cNvCxnSpPr/>
          <p:nvPr/>
        </p:nvCxnSpPr>
        <p:spPr>
          <a:xfrm flipH="1">
            <a:off x="3131840" y="3356992"/>
            <a:ext cx="11786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1" name="Imagem 10">
            <a:extLst>
              <a:ext uri="{FF2B5EF4-FFF2-40B4-BE49-F238E27FC236}">
                <a16:creationId xmlns:a16="http://schemas.microsoft.com/office/drawing/2014/main" id="{BED94E44-8FAC-84B0-D511-B69A9D86FE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747" y="4293096"/>
            <a:ext cx="798349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0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" y="0"/>
            <a:ext cx="8971247" cy="6858000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Print" panose="02000600000000000000" pitchFamily="2" charset="0"/>
              </a:rPr>
              <a:t>Guia do PNLD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184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8</a:t>
            </a:fld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92"/>
            <a:ext cx="9180512" cy="6885384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251520" y="836712"/>
            <a:ext cx="84249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Ao acessar a plataforma do Guia, por meio do link </a:t>
            </a:r>
            <a:r>
              <a:rPr lang="pt-BR" sz="2000" dirty="0">
                <a:hlinkClick r:id="rId3"/>
              </a:rPr>
              <a:t>https://pnld.nees.ufal.br/pnld_2021_literario_ensino_medio/inicio</a:t>
            </a:r>
            <a:r>
              <a:rPr lang="pt-BR" sz="2000" dirty="0"/>
              <a:t>, 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professores e gestores visualizarão o Guia Digital PNLD 2021 Literário. Clique em “ACESSE AS OBRAS”: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pt-BR" sz="2000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cxnSp>
        <p:nvCxnSpPr>
          <p:cNvPr id="8" name="Conector de seta reta 5"/>
          <p:cNvCxnSpPr>
            <a:cxnSpLocks/>
          </p:cNvCxnSpPr>
          <p:nvPr/>
        </p:nvCxnSpPr>
        <p:spPr>
          <a:xfrm>
            <a:off x="6444208" y="4022199"/>
            <a:ext cx="8168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" name="Imagem 2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2BB327A3-FF52-F895-A822-AC3C0B5E25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40" y="2427194"/>
            <a:ext cx="6838528" cy="349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8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B96F-C9EA-4579-97E3-1EA77BCEED26}" type="slidenum">
              <a:rPr lang="pt-BR" smtClean="0"/>
              <a:t>9</a:t>
            </a:fld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38" y="3523"/>
            <a:ext cx="9180512" cy="6885384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179512" y="764704"/>
            <a:ext cx="842493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Será então aberta uma página, onde é necessário selecionar ao menos um dos campos e então clicar em “FILTRAR”:</a:t>
            </a:r>
            <a:endParaRPr lang="pt-BR" sz="2000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sequência, serão apresentadas as capas das obras disponíveis; para acessar informações de determinado título, basta clicar na capa da obra e, em seguida, clicar em “DETALHES DA OBRA”; será então aberta uma página com a sua resenha, onde é possível clicar em “ACESSE A OBRA”, no canto superior direito; 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pic>
        <p:nvPicPr>
          <p:cNvPr id="7" name="Imagem 6" descr="Interface gráfica do usuário, Aplicativo, Site&#10;&#10;Descrição gerada automaticamente">
            <a:extLst>
              <a:ext uri="{FF2B5EF4-FFF2-40B4-BE49-F238E27FC236}">
                <a16:creationId xmlns:a16="http://schemas.microsoft.com/office/drawing/2014/main" id="{FC256C4D-C942-54E8-0575-F54817718B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80" y="2145501"/>
            <a:ext cx="7772400" cy="2068871"/>
          </a:xfrm>
          <a:prstGeom prst="rect">
            <a:avLst/>
          </a:prstGeom>
        </p:spPr>
      </p:pic>
      <p:cxnSp>
        <p:nvCxnSpPr>
          <p:cNvPr id="8" name="Conector de seta reta 5">
            <a:extLst>
              <a:ext uri="{FF2B5EF4-FFF2-40B4-BE49-F238E27FC236}">
                <a16:creationId xmlns:a16="http://schemas.microsoft.com/office/drawing/2014/main" id="{0EDE79CB-4EB0-6619-581E-8584B59124BD}"/>
              </a:ext>
            </a:extLst>
          </p:cNvPr>
          <p:cNvCxnSpPr>
            <a:cxnSpLocks/>
          </p:cNvCxnSpPr>
          <p:nvPr/>
        </p:nvCxnSpPr>
        <p:spPr>
          <a:xfrm>
            <a:off x="334256" y="3212976"/>
            <a:ext cx="42132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5">
            <a:extLst>
              <a:ext uri="{FF2B5EF4-FFF2-40B4-BE49-F238E27FC236}">
                <a16:creationId xmlns:a16="http://schemas.microsoft.com/office/drawing/2014/main" id="{D522C066-8C20-E7A0-C7EE-3879FC3595EE}"/>
              </a:ext>
            </a:extLst>
          </p:cNvPr>
          <p:cNvCxnSpPr>
            <a:cxnSpLocks/>
          </p:cNvCxnSpPr>
          <p:nvPr/>
        </p:nvCxnSpPr>
        <p:spPr>
          <a:xfrm>
            <a:off x="7020272" y="4005064"/>
            <a:ext cx="70935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842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10845</TotalTime>
  <Words>646</Words>
  <Application>Microsoft Office PowerPoint</Application>
  <PresentationFormat>Apresentação na tela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American Typewriter</vt:lpstr>
      <vt:lpstr>Arial</vt:lpstr>
      <vt:lpstr>Calibri</vt:lpstr>
      <vt:lpstr>Segoe Print</vt:lpstr>
      <vt:lpstr>Tema do Office</vt:lpstr>
      <vt:lpstr>GUIA DIGITAL DO PNLD 2021 LITERÁRIO OBJETO 5 </vt:lpstr>
      <vt:lpstr>Importância do Guia</vt:lpstr>
      <vt:lpstr>Acessando  o Guia</vt:lpstr>
      <vt:lpstr>Acessando o Guia</vt:lpstr>
      <vt:lpstr>Chave de Acesso</vt:lpstr>
      <vt:lpstr>Apresentação do PowerPoint</vt:lpstr>
      <vt:lpstr>Guia do PNLD</vt:lpstr>
      <vt:lpstr>Apresentação do PowerPoint</vt:lpstr>
      <vt:lpstr>Apresentação do PowerPoint</vt:lpstr>
      <vt:lpstr>Apresentação do PowerPoint</vt:lpstr>
      <vt:lpstr>Importante!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Passo a Passo Chave de Acesso e Vizualização do GUIA</dc:title>
  <dc:creator>ana.quemel@fnde.gov.br</dc:creator>
  <cp:lastModifiedBy>KARINA DE OLIVEIRA SCOTTON</cp:lastModifiedBy>
  <cp:revision>335</cp:revision>
  <cp:lastPrinted>2017-08-11T18:09:36Z</cp:lastPrinted>
  <dcterms:created xsi:type="dcterms:W3CDTF">2014-08-18T22:47:07Z</dcterms:created>
  <dcterms:modified xsi:type="dcterms:W3CDTF">2022-11-08T20:59:25Z</dcterms:modified>
</cp:coreProperties>
</file>